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7423-9F76-4BC7-9C09-C5996E25B706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B62B-A5A6-421D-9947-FCBDA9285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74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7423-9F76-4BC7-9C09-C5996E25B706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B62B-A5A6-421D-9947-FCBDA9285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2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7423-9F76-4BC7-9C09-C5996E25B706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B62B-A5A6-421D-9947-FCBDA9285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04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7423-9F76-4BC7-9C09-C5996E25B706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B62B-A5A6-421D-9947-FCBDA9285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71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7423-9F76-4BC7-9C09-C5996E25B706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B62B-A5A6-421D-9947-FCBDA9285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27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7423-9F76-4BC7-9C09-C5996E25B706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B62B-A5A6-421D-9947-FCBDA9285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34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7423-9F76-4BC7-9C09-C5996E25B706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B62B-A5A6-421D-9947-FCBDA9285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20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7423-9F76-4BC7-9C09-C5996E25B706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B62B-A5A6-421D-9947-FCBDA9285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424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7423-9F76-4BC7-9C09-C5996E25B706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B62B-A5A6-421D-9947-FCBDA9285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16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7423-9F76-4BC7-9C09-C5996E25B706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B62B-A5A6-421D-9947-FCBDA9285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1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7423-9F76-4BC7-9C09-C5996E25B706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B62B-A5A6-421D-9947-FCBDA9285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54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97423-9F76-4BC7-9C09-C5996E25B706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7B62B-A5A6-421D-9947-FCBDA9285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4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Rom 12:1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sz="3600" dirty="0" smtClean="0"/>
              <a:t>Translation)</a:t>
            </a:r>
            <a:endParaRPr lang="en-GB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… which is your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reasonable</a:t>
            </a:r>
            <a:r>
              <a:rPr lang="en-GB" dirty="0" smtClean="0"/>
              <a:t> service (NKJV)</a:t>
            </a:r>
          </a:p>
          <a:p>
            <a:r>
              <a:rPr lang="en-GB" dirty="0" smtClean="0"/>
              <a:t>… which is your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</a:t>
            </a:r>
            <a:r>
              <a:rPr lang="en-GB" dirty="0" smtClean="0"/>
              <a:t> worship (ESV)</a:t>
            </a:r>
          </a:p>
          <a:p>
            <a:r>
              <a:rPr lang="en-GB" dirty="0" smtClean="0"/>
              <a:t>… this is your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</a:t>
            </a:r>
            <a:r>
              <a:rPr lang="en-GB" dirty="0" smtClean="0"/>
              <a:t> act of worship (NIV)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logikos</a:t>
            </a:r>
            <a:r>
              <a:rPr lang="en-GB" dirty="0" smtClean="0"/>
              <a:t>: ‘reasonable’, ‘rational’, ‘of the word’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comes from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logos: ‘reason’, ‘logic’, ‘word’, ‘command’, ‘statement’, ‘message’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Jesus is the ‘logos’ (i.e. Word) made flesh (John  1:14)</a:t>
            </a:r>
          </a:p>
          <a:p>
            <a:r>
              <a:rPr lang="en-GB" dirty="0" smtClean="0"/>
              <a:t>… which is your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wordly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service      </a:t>
            </a:r>
            <a:r>
              <a:rPr lang="en-GB" b="1" dirty="0" smtClean="0"/>
              <a:t>OR</a:t>
            </a:r>
          </a:p>
          <a:p>
            <a:r>
              <a:rPr lang="en-GB" dirty="0" smtClean="0"/>
              <a:t>… which is your service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accordance with the word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7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Rom 12:1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sz="3600" dirty="0" smtClean="0"/>
              <a:t>Interpretation)</a:t>
            </a:r>
            <a:endParaRPr lang="en-GB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… which is your service in accordance with the word</a:t>
            </a:r>
          </a:p>
          <a:p>
            <a:r>
              <a:rPr lang="en-GB" dirty="0" smtClean="0"/>
              <a:t>Which word?</a:t>
            </a:r>
          </a:p>
          <a:p>
            <a:r>
              <a:rPr lang="en-GB" dirty="0" smtClean="0"/>
              <a:t>Rev 3:10: Jesus’s word of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steadfast endurance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hupomone</a:t>
            </a:r>
            <a:endParaRPr lang="en-GB" dirty="0" smtClean="0"/>
          </a:p>
          <a:p>
            <a:r>
              <a:rPr lang="en-GB" dirty="0" smtClean="0"/>
              <a:t>If we keep this word, we avoid the trial that is to come upon the whole world</a:t>
            </a:r>
          </a:p>
          <a:p>
            <a:r>
              <a:rPr lang="en-GB" dirty="0" smtClean="0"/>
              <a:t>The same word is used to describe Jesus’s enduring of the cross, as an example of how we should endure in our walk with Christ (</a:t>
            </a:r>
            <a:r>
              <a:rPr lang="en-GB" dirty="0" err="1" smtClean="0"/>
              <a:t>Heb</a:t>
            </a:r>
            <a:r>
              <a:rPr lang="en-GB" dirty="0" smtClean="0"/>
              <a:t> 12:1-2)</a:t>
            </a:r>
          </a:p>
        </p:txBody>
      </p:sp>
    </p:spTree>
    <p:extLst>
      <p:ext uri="{BB962C8B-B14F-4D97-AF65-F5344CB8AC3E}">
        <p14:creationId xmlns:p14="http://schemas.microsoft.com/office/powerpoint/2010/main" val="9883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176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Rom 12:1 (Translation)</vt:lpstr>
      <vt:lpstr>Rom 12:1 (Interpretation)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 12:1</dc:title>
  <dc:creator>pisp117864</dc:creator>
  <cp:lastModifiedBy>pisp117864</cp:lastModifiedBy>
  <cp:revision>4</cp:revision>
  <dcterms:created xsi:type="dcterms:W3CDTF">2017-03-20T12:53:09Z</dcterms:created>
  <dcterms:modified xsi:type="dcterms:W3CDTF">2017-03-20T13:21:50Z</dcterms:modified>
</cp:coreProperties>
</file>