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30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9AB4-AF41-4088-9C05-BE0BF5A77FE1}" type="datetimeFigureOut">
              <a:rPr lang="en-GB" smtClean="0"/>
              <a:t>08/03/2017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9DAF-A7D7-461C-8729-9506B0975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3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9AB4-AF41-4088-9C05-BE0BF5A77FE1}" type="datetimeFigureOut">
              <a:rPr lang="en-GB" smtClean="0"/>
              <a:t>08/03/2017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9DAF-A7D7-461C-8729-9506B0975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6048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9AB4-AF41-4088-9C05-BE0BF5A77FE1}" type="datetimeFigureOut">
              <a:rPr lang="en-GB" smtClean="0"/>
              <a:t>08/03/2017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9DAF-A7D7-461C-8729-9506B0975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8104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9AB4-AF41-4088-9C05-BE0BF5A77FE1}" type="datetimeFigureOut">
              <a:rPr lang="en-GB" smtClean="0"/>
              <a:t>08/03/2017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9DAF-A7D7-461C-8729-9506B0975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496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9AB4-AF41-4088-9C05-BE0BF5A77FE1}" type="datetimeFigureOut">
              <a:rPr lang="en-GB" smtClean="0"/>
              <a:t>08/03/2017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9DAF-A7D7-461C-8729-9506B0975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4012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9AB4-AF41-4088-9C05-BE0BF5A77FE1}" type="datetimeFigureOut">
              <a:rPr lang="en-GB" smtClean="0"/>
              <a:t>08/03/2017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9DAF-A7D7-461C-8729-9506B0975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404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9AB4-AF41-4088-9C05-BE0BF5A77FE1}" type="datetimeFigureOut">
              <a:rPr lang="en-GB" smtClean="0"/>
              <a:t>08/03/2017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9DAF-A7D7-461C-8729-9506B0975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532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9AB4-AF41-4088-9C05-BE0BF5A77FE1}" type="datetimeFigureOut">
              <a:rPr lang="en-GB" smtClean="0"/>
              <a:t>08/03/2017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9DAF-A7D7-461C-8729-9506B0975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060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9AB4-AF41-4088-9C05-BE0BF5A77FE1}" type="datetimeFigureOut">
              <a:rPr lang="en-GB" smtClean="0"/>
              <a:t>08/03/2017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9DAF-A7D7-461C-8729-9506B0975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159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9AB4-AF41-4088-9C05-BE0BF5A77FE1}" type="datetimeFigureOut">
              <a:rPr lang="en-GB" smtClean="0"/>
              <a:t>08/03/2017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9DAF-A7D7-461C-8729-9506B0975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4939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9AB4-AF41-4088-9C05-BE0BF5A77FE1}" type="datetimeFigureOut">
              <a:rPr lang="en-GB" smtClean="0"/>
              <a:t>08/03/2017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9DAF-A7D7-461C-8729-9506B0975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7829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F9AB4-AF41-4088-9C05-BE0BF5A77FE1}" type="datetimeFigureOut">
              <a:rPr lang="en-GB" smtClean="0"/>
              <a:t>08/03/2017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E9DAF-A7D7-461C-8729-9506B0975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929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en-US" smtClean="0"/>
              <a:t>Sexual immorality</a:t>
            </a:r>
            <a:br>
              <a:rPr lang="en-GB" altLang="en-US" smtClean="0"/>
            </a:br>
            <a:r>
              <a:rPr lang="en-GB" altLang="en-US" smtClean="0"/>
              <a:t>(fornication)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altLang="en-US" dirty="0" smtClean="0"/>
              <a:t>Sexual </a:t>
            </a:r>
            <a:r>
              <a:rPr lang="en-GB" altLang="en-US" dirty="0" smtClean="0"/>
              <a:t>lust</a:t>
            </a:r>
          </a:p>
          <a:p>
            <a:r>
              <a:rPr lang="en-GB" altLang="en-US" dirty="0" smtClean="0"/>
              <a:t>Masturbation</a:t>
            </a:r>
            <a:endParaRPr lang="en-GB" altLang="en-US" dirty="0" smtClean="0"/>
          </a:p>
          <a:p>
            <a:r>
              <a:rPr lang="en-GB" altLang="en-US" dirty="0" smtClean="0"/>
              <a:t>Pornography</a:t>
            </a:r>
            <a:endParaRPr lang="en-GB" altLang="en-US" dirty="0" smtClean="0"/>
          </a:p>
          <a:p>
            <a:r>
              <a:rPr lang="en-GB" altLang="en-US" dirty="0" smtClean="0"/>
              <a:t>Sodomy</a:t>
            </a:r>
            <a:endParaRPr lang="en-GB" altLang="en-US" dirty="0" smtClean="0"/>
          </a:p>
          <a:p>
            <a:r>
              <a:rPr lang="en-GB" altLang="en-US" dirty="0" smtClean="0"/>
              <a:t>Homosexuality</a:t>
            </a:r>
          </a:p>
          <a:p>
            <a:r>
              <a:rPr lang="en-GB" altLang="en-US" dirty="0" smtClean="0"/>
              <a:t>Transgenderism</a:t>
            </a:r>
          </a:p>
          <a:p>
            <a:r>
              <a:rPr lang="en-GB" altLang="en-US" dirty="0" smtClean="0"/>
              <a:t>Bestiality</a:t>
            </a:r>
          </a:p>
          <a:p>
            <a:r>
              <a:rPr lang="en-GB" altLang="en-US" dirty="0" smtClean="0"/>
              <a:t>Other </a:t>
            </a:r>
            <a:r>
              <a:rPr lang="en-GB" altLang="en-US" dirty="0" smtClean="0"/>
              <a:t>perversions: domination, cruelty, role reversal, </a:t>
            </a:r>
            <a:r>
              <a:rPr lang="en-GB" altLang="en-US" smtClean="0"/>
              <a:t>etc</a:t>
            </a:r>
            <a:endParaRPr lang="en-GB" altLang="en-US" dirty="0" smtClean="0"/>
          </a:p>
          <a:p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27956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21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Sexual immorality (fornication)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Sexual immorality (fornication)</dc:title>
  <dc:creator>pisp117864</dc:creator>
  <cp:lastModifiedBy>pisp117864</cp:lastModifiedBy>
  <cp:revision>1</cp:revision>
  <dcterms:created xsi:type="dcterms:W3CDTF">2017-03-08T14:28:33Z</dcterms:created>
  <dcterms:modified xsi:type="dcterms:W3CDTF">2017-03-08T14:30:33Z</dcterms:modified>
</cp:coreProperties>
</file>